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1326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883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86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52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438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4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291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06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461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98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888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349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A1190-F03C-4A3D-B313-1F724F581C56}" type="datetimeFigureOut">
              <a:rPr lang="en-US" smtClean="0"/>
              <a:t>3/28/2015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A3B47-451F-4B96-AFDA-6A8102ED81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841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188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685800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Raleway" panose="020B0303030101060003" pitchFamily="34" charset="0"/>
              </a:rPr>
              <a:t>Why do we need a self diagnosis? </a:t>
            </a:r>
            <a:endParaRPr lang="en-US" sz="4000" dirty="0">
              <a:solidFill>
                <a:schemeClr val="bg1"/>
              </a:solidFill>
              <a:latin typeface="Raleway" panose="020B0303030101060003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2000" y="1981200"/>
            <a:ext cx="7696200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anose="020B0303030101060003" pitchFamily="34" charset="0"/>
              </a:rPr>
              <a:t>People are busy with their life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anose="020B0303030101060003" pitchFamily="34" charset="0"/>
              </a:rPr>
              <a:t>False assumptions can cause long term sufferings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anose="020B0303030101060003" pitchFamily="34" charset="0"/>
              </a:rPr>
              <a:t>Improve the social concern on health and contribute to the literacy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anose="020B0303030101060003" pitchFamily="34" charset="0"/>
              </a:rPr>
              <a:t>To discover new market opportunities and addressing the competitive business economy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Raleway" panose="020B03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63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8587" y="533400"/>
            <a:ext cx="88011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 smtClean="0">
                <a:solidFill>
                  <a:schemeClr val="bg1"/>
                </a:solidFill>
                <a:latin typeface="Raleway" pitchFamily="34" charset="0"/>
              </a:rPr>
              <a:t>Solution For The Problem</a:t>
            </a:r>
            <a:endParaRPr lang="en-US" sz="4000" dirty="0">
              <a:solidFill>
                <a:schemeClr val="bg1"/>
              </a:solidFill>
              <a:latin typeface="Raleway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8600" y="1905000"/>
            <a:ext cx="8534400" cy="2797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itchFamily="34" charset="0"/>
              </a:rPr>
              <a:t>A platform that can interact with users and Doctors to share knowledge.</a:t>
            </a:r>
          </a:p>
          <a:p>
            <a:pPr marL="457200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itchFamily="34" charset="0"/>
              </a:rPr>
              <a:t>A common platform that can be accessed through a variety of devices and users all over the world</a:t>
            </a:r>
          </a:p>
          <a:p>
            <a:pPr marL="457200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itchFamily="34" charset="0"/>
              </a:rPr>
              <a:t>Let’s have a look on our PROTOTYPE!!</a:t>
            </a:r>
            <a:endParaRPr lang="en-US" sz="2400" dirty="0">
              <a:solidFill>
                <a:schemeClr val="bg1"/>
              </a:solidFill>
              <a:latin typeface="Raleway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49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00200" y="650069"/>
            <a:ext cx="617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 smtClean="0">
                <a:solidFill>
                  <a:schemeClr val="bg1"/>
                </a:solidFill>
                <a:latin typeface="Raleway" pitchFamily="34" charset="0"/>
              </a:rPr>
              <a:t>Target Audience</a:t>
            </a:r>
            <a:endParaRPr lang="en-US" sz="4000" dirty="0">
              <a:solidFill>
                <a:schemeClr val="bg1"/>
              </a:solidFill>
              <a:latin typeface="Raleway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15716" y="1905000"/>
            <a:ext cx="6324600" cy="2797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itchFamily="34" charset="0"/>
              </a:rPr>
              <a:t>Doctors</a:t>
            </a:r>
          </a:p>
          <a:p>
            <a:pPr marL="285750" indent="-28575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itchFamily="34" charset="0"/>
              </a:rPr>
              <a:t>Patients </a:t>
            </a:r>
          </a:p>
          <a:p>
            <a:pPr marL="285750" indent="-28575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itchFamily="34" charset="0"/>
              </a:rPr>
              <a:t>Students</a:t>
            </a:r>
          </a:p>
          <a:p>
            <a:pPr marL="285750" indent="-28575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itchFamily="34" charset="0"/>
              </a:rPr>
              <a:t>Knowledge seekers</a:t>
            </a:r>
          </a:p>
          <a:p>
            <a:pPr marL="285750" indent="-28575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Raleway" pitchFamily="34" charset="0"/>
              </a:rPr>
              <a:t>And general public as a whole…..</a:t>
            </a:r>
          </a:p>
        </p:txBody>
      </p:sp>
    </p:spTree>
    <p:extLst>
      <p:ext uri="{BB962C8B-B14F-4D97-AF65-F5344CB8AC3E}">
        <p14:creationId xmlns:p14="http://schemas.microsoft.com/office/powerpoint/2010/main" val="130749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255267" y="609600"/>
            <a:ext cx="1891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4000" dirty="0" smtClean="0">
                <a:solidFill>
                  <a:schemeClr val="bg1"/>
                </a:solidFill>
                <a:latin typeface="Raleway" pitchFamily="34" charset="0"/>
              </a:rPr>
              <a:t>Mission</a:t>
            </a:r>
            <a:endParaRPr lang="en-US" sz="4000" dirty="0">
              <a:solidFill>
                <a:schemeClr val="bg1"/>
              </a:solidFill>
              <a:latin typeface="Raleway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35230" y="3025914"/>
            <a:ext cx="15488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4000" dirty="0" smtClean="0">
                <a:solidFill>
                  <a:schemeClr val="bg1"/>
                </a:solidFill>
                <a:latin typeface="Raleway" pitchFamily="34" charset="0"/>
              </a:rPr>
              <a:t>Vision</a:t>
            </a:r>
            <a:endParaRPr lang="en-US" sz="4000" dirty="0">
              <a:solidFill>
                <a:schemeClr val="bg1"/>
              </a:solidFill>
              <a:latin typeface="Raleway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2400" y="1600200"/>
            <a:ext cx="883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>
                <a:solidFill>
                  <a:schemeClr val="bg1"/>
                </a:solidFill>
                <a:latin typeface="Raleway" pitchFamily="34" charset="0"/>
              </a:rPr>
              <a:t>Generating revenue in the field of health at the same time achieving the task of educating people on the field of health care and services</a:t>
            </a:r>
            <a:endParaRPr lang="en-US" sz="2400" dirty="0">
              <a:solidFill>
                <a:schemeClr val="bg1"/>
              </a:solidFill>
              <a:latin typeface="Raleway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2400" y="3886200"/>
            <a:ext cx="88391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>
                <a:solidFill>
                  <a:schemeClr val="bg1"/>
                </a:solidFill>
                <a:latin typeface="Raleway" pitchFamily="34" charset="0"/>
              </a:rPr>
              <a:t>Making the society educated with an aim of a long term profit generation</a:t>
            </a:r>
            <a:endParaRPr lang="en-US" sz="2400" dirty="0">
              <a:solidFill>
                <a:schemeClr val="bg1"/>
              </a:solidFill>
              <a:latin typeface="Raleway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49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177843"/>
            <a:ext cx="8763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000" dirty="0" smtClean="0">
                <a:solidFill>
                  <a:schemeClr val="bg1"/>
                </a:solidFill>
                <a:latin typeface="Raleway" pitchFamily="34" charset="0"/>
              </a:rPr>
              <a:t>Business model and the marketing strategy</a:t>
            </a:r>
            <a:endParaRPr lang="en-US" sz="4000" dirty="0">
              <a:solidFill>
                <a:schemeClr val="bg1"/>
              </a:solidFill>
              <a:latin typeface="Raleway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4800" y="1600200"/>
            <a:ext cx="8610600" cy="378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Raleway" pitchFamily="34" charset="0"/>
              </a:rPr>
              <a:t>Commission based channeling services</a:t>
            </a:r>
          </a:p>
          <a:p>
            <a:pPr marL="457200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Raleway" pitchFamily="34" charset="0"/>
              </a:rPr>
              <a:t>Motivation for patients to select doctors based on reviews</a:t>
            </a:r>
          </a:p>
          <a:p>
            <a:pPr marL="457200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Raleway" pitchFamily="34" charset="0"/>
              </a:rPr>
              <a:t>Packages for hospitals and private practicing doctors</a:t>
            </a:r>
          </a:p>
          <a:p>
            <a:pPr marL="457200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Raleway" pitchFamily="34" charset="0"/>
              </a:rPr>
              <a:t>Maintaining a competitive advantage</a:t>
            </a:r>
          </a:p>
          <a:p>
            <a:pPr marL="914400" lvl="1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Raleway" pitchFamily="34" charset="0"/>
              </a:rPr>
              <a:t>Availability of information</a:t>
            </a:r>
          </a:p>
          <a:p>
            <a:pPr marL="914400" lvl="1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Raleway" pitchFamily="34" charset="0"/>
              </a:rPr>
              <a:t>Accessibility</a:t>
            </a:r>
          </a:p>
          <a:p>
            <a:pPr marL="914400" lvl="1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Raleway" pitchFamily="34" charset="0"/>
              </a:rPr>
              <a:t>Credibility and data security</a:t>
            </a:r>
          </a:p>
          <a:p>
            <a:pPr marL="914400" lvl="1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Raleway" pitchFamily="34" charset="0"/>
              </a:rPr>
              <a:t>Up to date information</a:t>
            </a:r>
          </a:p>
          <a:p>
            <a:pPr marL="457200" indent="-457200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  <a:latin typeface="Raleway" pitchFamily="34" charset="0"/>
              </a:rPr>
              <a:t>Sustainability through first mover advantage and innovation</a:t>
            </a:r>
          </a:p>
        </p:txBody>
      </p:sp>
    </p:spTree>
    <p:extLst>
      <p:ext uri="{BB962C8B-B14F-4D97-AF65-F5344CB8AC3E}">
        <p14:creationId xmlns:p14="http://schemas.microsoft.com/office/powerpoint/2010/main" val="130749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05200" y="2971800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Raleway" panose="020B0303030101060003" pitchFamily="34" charset="0"/>
              </a:rPr>
              <a:t>Thank You!</a:t>
            </a:r>
            <a:endParaRPr lang="en-GB" sz="3200" dirty="0">
              <a:solidFill>
                <a:schemeClr val="bg1"/>
              </a:solidFill>
              <a:latin typeface="Raleway" panose="020B03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355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192</Words>
  <Application>Microsoft Office PowerPoint</Application>
  <PresentationFormat>On-screen Show (4:3)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Colors Nite</dc:creator>
  <cp:lastModifiedBy>අනුරාධ වික්‍රමාරච්චි</cp:lastModifiedBy>
  <cp:revision>12</cp:revision>
  <dcterms:created xsi:type="dcterms:W3CDTF">2015-03-28T09:37:12Z</dcterms:created>
  <dcterms:modified xsi:type="dcterms:W3CDTF">2015-03-28T12:07:38Z</dcterms:modified>
</cp:coreProperties>
</file>

<file path=docProps/thumbnail.jpeg>
</file>